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22158" y="3933825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Espaço</a:t>
            </a:r>
            <a:r>
              <a:rPr lang="pt-BR" sz="2400" dirty="0"/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Energia</a:t>
            </a:r>
            <a:r>
              <a:rPr lang="pt-BR" sz="2400" dirty="0"/>
              <a:t>: UPS e geradores.</a:t>
            </a:r>
            <a:endParaRPr lang="pt-BR" sz="24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Resfriamento</a:t>
            </a:r>
            <a:r>
              <a:rPr lang="pt-BR" sz="2400" dirty="0"/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Segurança Física</a:t>
            </a:r>
            <a:r>
              <a:rPr lang="pt-BR" sz="2400" dirty="0"/>
              <a:t>: Controle de acesso, câmeras de vigilância e guardas de segurança.</a:t>
            </a: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1395</Words>
  <Application>Microsoft Office PowerPoint</Application>
  <PresentationFormat>Custom</PresentationFormat>
  <Paragraphs>377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 Bold</vt:lpstr>
      <vt:lpstr>DM Sans Bold</vt:lpstr>
      <vt:lpstr>Agrandir Wide Thin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11</cp:revision>
  <dcterms:created xsi:type="dcterms:W3CDTF">2006-08-16T00:00:00Z</dcterms:created>
  <dcterms:modified xsi:type="dcterms:W3CDTF">2024-05-30T13:01:31Z</dcterms:modified>
  <dc:identifier>DAGGqklrA-0</dc:identifier>
</cp:coreProperties>
</file>